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大学就业经验分享</dc:title>
  <dc:subject>## 大学就业经验分享
分享关于求职、大厂Offer及生活指南的经验
</dc:subject>
  <dc:creator/>
  <cp:lastModifiedBy/>
  <cp:revision>1</cp:revision>
  <dcterms:created xsi:type="dcterms:W3CDTF">2025-11-28T15:28:18Z</dcterms:created>
  <dcterms:modified xsi:type="dcterms:W3CDTF">2025-11-28T15:28:18Z</dcterms:modified>
</cp:coreProperties>
</file>